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7AB50-EBBA-4215-B7AA-DA331CCEF1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A2322-1FB0-462E-B669-9418F22E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03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7AB50-EBBA-4215-B7AA-DA331CCEF1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A2322-1FB0-462E-B669-9418F22E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661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7AB50-EBBA-4215-B7AA-DA331CCEF1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A2322-1FB0-462E-B669-9418F22E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58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7AB50-EBBA-4215-B7AA-DA331CCEF1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A2322-1FB0-462E-B669-9418F22E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108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7AB50-EBBA-4215-B7AA-DA331CCEF1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A2322-1FB0-462E-B669-9418F22E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8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7AB50-EBBA-4215-B7AA-DA331CCEF1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A2322-1FB0-462E-B669-9418F22E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08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7AB50-EBBA-4215-B7AA-DA331CCEF1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A2322-1FB0-462E-B669-9418F22E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793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7AB50-EBBA-4215-B7AA-DA331CCEF1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A2322-1FB0-462E-B669-9418F22E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091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7AB50-EBBA-4215-B7AA-DA331CCEF1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A2322-1FB0-462E-B669-9418F22E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2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7AB50-EBBA-4215-B7AA-DA331CCEF1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A2322-1FB0-462E-B669-9418F22E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08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7AB50-EBBA-4215-B7AA-DA331CCEF1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A2322-1FB0-462E-B669-9418F22E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29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7AB50-EBBA-4215-B7AA-DA331CCEF180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A2322-1FB0-462E-B669-9418F22E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5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 smtClean="0">
                <a:latin typeface="Arial Black" pitchFamily="34" charset="0"/>
              </a:rPr>
              <a:t>“</a:t>
            </a:r>
            <a:r>
              <a:rPr lang="en-US" b="1" i="1" dirty="0" smtClean="0">
                <a:latin typeface="Arial Black" pitchFamily="34" charset="0"/>
              </a:rPr>
              <a:t>Jan </a:t>
            </a:r>
            <a:r>
              <a:rPr lang="en-US" b="1" i="1" dirty="0" smtClean="0">
                <a:latin typeface="Arial Black" pitchFamily="34" charset="0"/>
              </a:rPr>
              <a:t>Van </a:t>
            </a:r>
            <a:r>
              <a:rPr lang="en-US" b="1" i="1" dirty="0" smtClean="0">
                <a:latin typeface="Arial Black" pitchFamily="34" charset="0"/>
              </a:rPr>
              <a:t>Eyck”</a:t>
            </a:r>
            <a:endParaRPr lang="en-US" b="1" i="1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tx1"/>
                </a:solidFill>
                <a:latin typeface="Arial Black" pitchFamily="34" charset="0"/>
              </a:rPr>
              <a:t>By: Eric </a:t>
            </a:r>
            <a:r>
              <a:rPr lang="en-US" b="1" i="1" dirty="0" err="1" smtClean="0">
                <a:solidFill>
                  <a:schemeClr val="tx1"/>
                </a:solidFill>
                <a:latin typeface="Arial Black" pitchFamily="34" charset="0"/>
              </a:rPr>
              <a:t>Knepper</a:t>
            </a:r>
            <a:r>
              <a:rPr lang="en-US" b="1" i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endParaRPr lang="en-US" b="1" i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3471333"/>
            <a:ext cx="2590800" cy="3386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864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Berlin Sans FB Demi" pitchFamily="34" charset="0"/>
              </a:rPr>
              <a:t>Early Years</a:t>
            </a:r>
            <a:endParaRPr lang="en-US" b="1" i="1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>
                <a:latin typeface="Berlin Sans FB Demi" pitchFamily="34" charset="0"/>
              </a:rPr>
              <a:t>His birth date is unknown</a:t>
            </a:r>
          </a:p>
          <a:p>
            <a:r>
              <a:rPr lang="en-US" b="1" i="1" dirty="0" smtClean="0">
                <a:latin typeface="Berlin Sans FB Demi" pitchFamily="34" charset="0"/>
              </a:rPr>
              <a:t>Died before 1441 </a:t>
            </a:r>
          </a:p>
          <a:p>
            <a:r>
              <a:rPr lang="en-US" b="1" i="1" dirty="0" smtClean="0">
                <a:latin typeface="Berlin Sans FB Demi" pitchFamily="34" charset="0"/>
              </a:rPr>
              <a:t>His birth place: </a:t>
            </a:r>
            <a:r>
              <a:rPr lang="en-US" b="1" i="1" dirty="0" err="1" smtClean="0">
                <a:latin typeface="Berlin Sans FB Demi" pitchFamily="34" charset="0"/>
              </a:rPr>
              <a:t>Maaseik</a:t>
            </a:r>
            <a:r>
              <a:rPr lang="en-US" b="1" i="1" dirty="0" smtClean="0">
                <a:latin typeface="Berlin Sans FB Demi" pitchFamily="34" charset="0"/>
              </a:rPr>
              <a:t>, Bishopric of Liege, Holy Roman Empire</a:t>
            </a:r>
            <a:endParaRPr lang="en-US" b="1" i="1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3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latin typeface="Berlin Sans FB Demi" pitchFamily="34" charset="0"/>
              </a:rPr>
              <a:t>Famous Work</a:t>
            </a:r>
            <a:endParaRPr lang="en-US" b="1" i="1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Man in a Turban 1433</a:t>
            </a:r>
          </a:p>
          <a:p>
            <a:r>
              <a:rPr lang="en-US" b="1" i="1" dirty="0" err="1" smtClean="0"/>
              <a:t>Marienplatz</a:t>
            </a:r>
            <a:r>
              <a:rPr lang="en-US" b="1" i="1" dirty="0" smtClean="0"/>
              <a:t> altar, Dresdner triptych, middle panel, Mary with child</a:t>
            </a:r>
          </a:p>
          <a:p>
            <a:r>
              <a:rPr lang="en-US" b="1" i="1" dirty="0"/>
              <a:t>P</a:t>
            </a:r>
            <a:r>
              <a:rPr lang="en-US" b="1" i="1" dirty="0" smtClean="0"/>
              <a:t>ortrait of Giovanni </a:t>
            </a:r>
            <a:r>
              <a:rPr lang="en-US" b="1" i="1" dirty="0" err="1" smtClean="0"/>
              <a:t>Arnolfini</a:t>
            </a:r>
            <a:r>
              <a:rPr lang="en-US" b="1" i="1" dirty="0" smtClean="0"/>
              <a:t> and his Wife</a:t>
            </a:r>
            <a:endParaRPr lang="en-US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4" y="4242413"/>
            <a:ext cx="2743200" cy="2387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242413"/>
            <a:ext cx="2362200" cy="2387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242413"/>
            <a:ext cx="2014538" cy="2387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684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latin typeface="Bauhaus 93" pitchFamily="82" charset="0"/>
              </a:rPr>
              <a:t>Other Famous Paintings </a:t>
            </a:r>
            <a:endParaRPr lang="en-US" b="1" i="1" dirty="0"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Madonna and Child with Chancellor </a:t>
            </a:r>
            <a:r>
              <a:rPr lang="en-US" b="1" i="1" dirty="0" err="1" smtClean="0"/>
              <a:t>Rolin</a:t>
            </a:r>
            <a:endParaRPr lang="en-US" b="1" i="1" dirty="0" smtClean="0"/>
          </a:p>
          <a:p>
            <a:r>
              <a:rPr lang="en-US" b="1" i="1" dirty="0"/>
              <a:t>No Hat Upon His Head </a:t>
            </a:r>
          </a:p>
          <a:p>
            <a:r>
              <a:rPr lang="en-US" b="1" i="1" dirty="0"/>
              <a:t>The Virgin of Chancellor </a:t>
            </a:r>
            <a:r>
              <a:rPr lang="en-US" b="1" i="1" dirty="0" err="1"/>
              <a:t>Rolin</a:t>
            </a:r>
            <a:endParaRPr lang="en-US" b="1" i="1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3581400"/>
            <a:ext cx="27051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581400"/>
            <a:ext cx="24384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581400"/>
            <a:ext cx="2694709" cy="3124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053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77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“Jan Van Eyck”</vt:lpstr>
      <vt:lpstr>Early Years</vt:lpstr>
      <vt:lpstr>Famous Work</vt:lpstr>
      <vt:lpstr>Other Famous Paintings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 Van Eyck</dc:title>
  <dc:creator>Craig</dc:creator>
  <cp:lastModifiedBy>Craig</cp:lastModifiedBy>
  <cp:revision>7</cp:revision>
  <dcterms:created xsi:type="dcterms:W3CDTF">2012-01-27T00:06:43Z</dcterms:created>
  <dcterms:modified xsi:type="dcterms:W3CDTF">2012-01-27T02:39:47Z</dcterms:modified>
</cp:coreProperties>
</file>